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852" r:id="rId4"/>
    <p:sldId id="853" r:id="rId5"/>
    <p:sldId id="854" r:id="rId6"/>
    <p:sldId id="912" r:id="rId7"/>
    <p:sldId id="855" r:id="rId8"/>
    <p:sldId id="897" r:id="rId9"/>
    <p:sldId id="898" r:id="rId10"/>
    <p:sldId id="899" r:id="rId11"/>
    <p:sldId id="900" r:id="rId12"/>
    <p:sldId id="909" r:id="rId13"/>
    <p:sldId id="910" r:id="rId14"/>
    <p:sldId id="862" r:id="rId15"/>
    <p:sldId id="885" r:id="rId16"/>
    <p:sldId id="863" r:id="rId17"/>
    <p:sldId id="864" r:id="rId18"/>
    <p:sldId id="865" r:id="rId19"/>
    <p:sldId id="911" r:id="rId20"/>
    <p:sldId id="573" r:id="rId21"/>
    <p:sldId id="866" r:id="rId22"/>
    <p:sldId id="867" r:id="rId23"/>
    <p:sldId id="869" r:id="rId24"/>
    <p:sldId id="871" r:id="rId25"/>
    <p:sldId id="668" r:id="rId26"/>
    <p:sldId id="649" r:id="rId27"/>
    <p:sldId id="901" r:id="rId28"/>
    <p:sldId id="902" r:id="rId29"/>
    <p:sldId id="903" r:id="rId30"/>
    <p:sldId id="904" r:id="rId31"/>
    <p:sldId id="875" r:id="rId32"/>
    <p:sldId id="761" r:id="rId33"/>
    <p:sldId id="872" r:id="rId34"/>
    <p:sldId id="856" r:id="rId35"/>
    <p:sldId id="838" r:id="rId36"/>
    <p:sldId id="664" r:id="rId37"/>
    <p:sldId id="908" r:id="rId38"/>
    <p:sldId id="857" r:id="rId39"/>
    <p:sldId id="913" r:id="rId40"/>
    <p:sldId id="914" r:id="rId41"/>
    <p:sldId id="907" r:id="rId42"/>
    <p:sldId id="915" r:id="rId43"/>
    <p:sldId id="916" r:id="rId4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DFE"/>
    <a:srgbClr val="FF5050"/>
    <a:srgbClr val="FB7F03"/>
    <a:srgbClr val="996633"/>
    <a:srgbClr val="FC942C"/>
    <a:srgbClr val="628BFE"/>
    <a:srgbClr val="6165FF"/>
    <a:srgbClr val="F46234"/>
    <a:srgbClr val="4CAF01"/>
    <a:srgbClr val="F39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05/02/2024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2/5/2024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5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64274B-2274-B0E5-5148-CDFD8A8BD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1138786" y="760832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latin typeface="Arial Black" panose="020B0A04020102020204" pitchFamily="34" charset="0"/>
              </a:rPr>
              <a:t>INICIO DE </a:t>
            </a:r>
          </a:p>
          <a:p>
            <a:pPr algn="ctr"/>
            <a:r>
              <a:rPr lang="es-MX" sz="4800" dirty="0">
                <a:latin typeface="Arial Black" panose="020B0A04020102020204" pitchFamily="34" charset="0"/>
              </a:rPr>
              <a:t>ACTIVIDADES</a:t>
            </a:r>
          </a:p>
          <a:p>
            <a:endParaRPr lang="es-MX" sz="5400" dirty="0">
              <a:solidFill>
                <a:srgbClr val="99663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3430802" y="5551816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>
                <a:latin typeface="Arial Black" panose="020B0A04020102020204" pitchFamily="34" charset="0"/>
              </a:rPr>
              <a:t>OCTUBRE 2023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90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0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45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0"/>
            <a:ext cx="623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21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16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989C65A-EF36-D1CF-5DCB-9A8AB4C052CF}"/>
              </a:ext>
            </a:extLst>
          </p:cNvPr>
          <p:cNvSpPr txBox="1"/>
          <p:nvPr/>
        </p:nvSpPr>
        <p:spPr>
          <a:xfrm>
            <a:off x="253323" y="2066582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CAMBIO DE INTERRUPTORES EN CUARTO DE MAQUINAS</a:t>
            </a:r>
            <a:endParaRPr lang="es-MX" sz="4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29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08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737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0"/>
            <a:ext cx="5754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2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90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8" y="0"/>
            <a:ext cx="5772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38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422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0"/>
            <a:ext cx="582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161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0"/>
            <a:ext cx="6120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0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9899" y="1989539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 MANTENIMIENTO 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6475" y="2208995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CAMBIO DE VALVULAS</a:t>
            </a:r>
          </a:p>
          <a:p>
            <a:pPr algn="ctr"/>
            <a:r>
              <a:rPr lang="es-MX" sz="4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AREA DE ALBERCAS</a:t>
            </a:r>
            <a:endParaRPr lang="es-MX" sz="4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9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0-17 at 12.33.0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4480" y="164591"/>
            <a:ext cx="3139405" cy="5650929"/>
          </a:xfrm>
          <a:prstGeom prst="rect">
            <a:avLst/>
          </a:prstGeom>
        </p:spPr>
      </p:pic>
      <p:pic>
        <p:nvPicPr>
          <p:cNvPr id="5" name="WhatsApp Video 2023-10-05 at 2.48.04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6559" y="164591"/>
            <a:ext cx="3170034" cy="565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791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5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9899" y="1861523"/>
            <a:ext cx="117009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REALIZACION DE TOPE EN ENTRONQUE PASEOS COLINAS Y CEDROS PARA EVITAR INUNDACIONES EN CASAS</a:t>
            </a:r>
            <a:endParaRPr lang="es-MX" sz="4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000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764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0"/>
            <a:ext cx="5864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0"/>
            <a:ext cx="6230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89899" y="2172419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PERSONAL ADT EN EL AREA DE LA CASETA DEL RIO PARA MEJORAR LA SEGURIDAD</a:t>
            </a:r>
            <a:endParaRPr lang="es-MX" sz="4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3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422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0"/>
            <a:ext cx="5827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0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WhatsApp Video 2023-10-19 at 11.09.24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7121" y="402336"/>
            <a:ext cx="3037840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0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422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4" y="0"/>
            <a:ext cx="582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07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0"/>
            <a:ext cx="5900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90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59842" y="2384279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RONDINES </a:t>
            </a:r>
            <a:r>
              <a:rPr lang="es-MX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 PATRULLAJE </a:t>
            </a:r>
          </a:p>
        </p:txBody>
      </p:sp>
    </p:spTree>
    <p:extLst>
      <p:ext uri="{BB962C8B-B14F-4D97-AF65-F5344CB8AC3E}">
        <p14:creationId xmlns:p14="http://schemas.microsoft.com/office/powerpoint/2010/main" val="202313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78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0"/>
            <a:ext cx="591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71903" y="1913288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MUESTRAS</a:t>
            </a:r>
          </a:p>
          <a:p>
            <a:pPr algn="ctr"/>
            <a:r>
              <a:rPr lang="es-MX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DEL AGUA DE ALBERCAS </a:t>
            </a:r>
          </a:p>
          <a:p>
            <a:pPr algn="ctr"/>
            <a:r>
              <a:rPr lang="es-MX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ANALISIS</a:t>
            </a:r>
          </a:p>
          <a:p>
            <a:pPr algn="ctr"/>
            <a:r>
              <a:rPr lang="es-MX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MENSUAL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10360" y="1322832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0-19 at 2.10.4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0442" y="329183"/>
            <a:ext cx="3099471" cy="5579047"/>
          </a:xfrm>
          <a:prstGeom prst="rect">
            <a:avLst/>
          </a:prstGeom>
        </p:spPr>
      </p:pic>
      <p:pic>
        <p:nvPicPr>
          <p:cNvPr id="5" name="WhatsApp Video 2023-10-19 at 2.11.00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8854" y="329183"/>
            <a:ext cx="3105530" cy="558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64510" y="1819296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REMODELACION DE LAS CATRINAS POR PARTE DEL EQUIPO DE ADMINISTRACION</a:t>
            </a:r>
            <a:endParaRPr lang="es-MX" sz="4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4360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1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WhatsApp Video 2023-10-26 at 11.59.01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7935" y="329184"/>
            <a:ext cx="3072257" cy="56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74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472" y="0"/>
            <a:ext cx="41148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72" y="0"/>
            <a:ext cx="3889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5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9" y="0"/>
            <a:ext cx="595579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12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97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3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5504" cy="6858000"/>
          </a:xfrm>
          <a:prstGeom prst="rect">
            <a:avLst/>
          </a:prstGeom>
        </p:spPr>
      </p:pic>
      <p:pic>
        <p:nvPicPr>
          <p:cNvPr id="3" name="WhatsApp Video 2023-10-05 at 9.00.59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6171" y="217786"/>
            <a:ext cx="3126549" cy="557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9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9899" y="2190707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</a:t>
            </a:r>
            <a:r>
              <a:rPr lang="es-MX" sz="4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CONSTRUCCIÓN DE PILARES EN EL MURO </a:t>
            </a:r>
          </a:p>
          <a:p>
            <a:pPr algn="ctr"/>
            <a:r>
              <a:rPr lang="es-MX" sz="4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MANZANA 14</a:t>
            </a:r>
            <a:endParaRPr lang="es-MX" sz="4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60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07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54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846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0"/>
            <a:ext cx="6193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97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49769</TotalTime>
  <Words>95</Words>
  <Application>Microsoft Office PowerPoint</Application>
  <PresentationFormat>Panorámica</PresentationFormat>
  <Paragraphs>19</Paragraphs>
  <Slides>43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461</cp:revision>
  <dcterms:created xsi:type="dcterms:W3CDTF">2019-04-30T23:24:35Z</dcterms:created>
  <dcterms:modified xsi:type="dcterms:W3CDTF">2024-02-06T02:03:45Z</dcterms:modified>
</cp:coreProperties>
</file>